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34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934FCE-CBCC-40AB-8F67-D7B24BB9E867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5D93C-CDD4-4F7E-AFBD-85F622E5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707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08B6D-38B8-44E2-A73D-C1D6C9C087AF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0ACD5-FE85-4429-88B3-340920E42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39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9E23-04DD-4BCB-AA01-3534635E827D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D41CC-D996-4295-B3E4-670454DEC1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9E23-04DD-4BCB-AA01-3534635E827D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D41CC-D996-4295-B3E4-670454DEC1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9E23-04DD-4BCB-AA01-3534635E827D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D41CC-D996-4295-B3E4-670454DEC1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9E23-04DD-4BCB-AA01-3534635E827D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D41CC-D996-4295-B3E4-670454DEC1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9E23-04DD-4BCB-AA01-3534635E827D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D41CC-D996-4295-B3E4-670454DEC1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9E23-04DD-4BCB-AA01-3534635E827D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D41CC-D996-4295-B3E4-670454DEC1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9E23-04DD-4BCB-AA01-3534635E827D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D41CC-D996-4295-B3E4-670454DEC1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9E23-04DD-4BCB-AA01-3534635E827D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D41CC-D996-4295-B3E4-670454DEC1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9E23-04DD-4BCB-AA01-3534635E827D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D41CC-D996-4295-B3E4-670454DEC1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9E23-04DD-4BCB-AA01-3534635E827D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D41CC-D996-4295-B3E4-670454DEC1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9E23-04DD-4BCB-AA01-3534635E827D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D41CC-D996-4295-B3E4-670454DEC1ED}" type="slidenum">
              <a:rPr lang="en-US" smtClean="0"/>
              <a:t>‹#›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EDE9E23-04DD-4BCB-AA01-3534635E827D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4DD41CC-D996-4295-B3E4-670454DEC1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3410" y="228600"/>
            <a:ext cx="7117180" cy="1470025"/>
          </a:xfrm>
        </p:spPr>
        <p:txBody>
          <a:bodyPr/>
          <a:lstStyle/>
          <a:p>
            <a:pPr algn="ctr"/>
            <a:r>
              <a:rPr lang="en-US" b="1" dirty="0" smtClean="0"/>
              <a:t>Conservation Educator of the Year Award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34000"/>
            <a:ext cx="7117180" cy="9906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5700" b="1" dirty="0" smtClean="0"/>
              <a:t>Heidi Breudigam</a:t>
            </a:r>
          </a:p>
          <a:p>
            <a:pPr algn="ctr"/>
            <a:r>
              <a:rPr lang="en-US" dirty="0" smtClean="0"/>
              <a:t>Hazel Harvey Elementary ~ Chippewa Local Schools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396" y="1751091"/>
            <a:ext cx="4470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30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696200" cy="924475"/>
          </a:xfrm>
        </p:spPr>
        <p:txBody>
          <a:bodyPr/>
          <a:lstStyle/>
          <a:p>
            <a:r>
              <a:rPr lang="en-US" dirty="0" smtClean="0"/>
              <a:t>Heidi’s class – </a:t>
            </a:r>
            <a:r>
              <a:rPr lang="en-US" dirty="0" smtClean="0"/>
              <a:t>“Bring </a:t>
            </a:r>
            <a:r>
              <a:rPr lang="en-US" dirty="0" smtClean="0"/>
              <a:t>the outside in”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226" y="1098487"/>
            <a:ext cx="4572000" cy="3429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715" y="4386405"/>
            <a:ext cx="3149600" cy="236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36" y="1066800"/>
            <a:ext cx="3657600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2" t="18482" r="38713" b="29901"/>
          <a:stretch/>
        </p:blipFill>
        <p:spPr>
          <a:xfrm>
            <a:off x="533400" y="3962399"/>
            <a:ext cx="2795074" cy="2058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5" b="10099"/>
          <a:stretch/>
        </p:blipFill>
        <p:spPr>
          <a:xfrm>
            <a:off x="6771238" y="4724400"/>
            <a:ext cx="2137637" cy="151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2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8" t="12938" b="15643"/>
          <a:stretch/>
        </p:blipFill>
        <p:spPr>
          <a:xfrm>
            <a:off x="6479967" y="4343400"/>
            <a:ext cx="2248234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28600"/>
            <a:ext cx="2914650" cy="3886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" y="4763130"/>
            <a:ext cx="2537460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99" y="4495800"/>
            <a:ext cx="2879977" cy="21621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8" b="20000"/>
          <a:stretch/>
        </p:blipFill>
        <p:spPr>
          <a:xfrm>
            <a:off x="327283" y="381000"/>
            <a:ext cx="4787020" cy="3429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3810000"/>
            <a:ext cx="54335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Wild School Site, Journey North Projects:  (Monarch Tagging &amp; Planting Tulips) &amp; </a:t>
            </a:r>
            <a:r>
              <a:rPr lang="en-US" dirty="0" smtClean="0"/>
              <a:t>          SWCD </a:t>
            </a:r>
            <a:r>
              <a:rPr lang="en-US" dirty="0" smtClean="0"/>
              <a:t>Education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40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87" y="1038225"/>
            <a:ext cx="3683000" cy="2762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0987" y="4343400"/>
            <a:ext cx="75437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Thank you </a:t>
            </a:r>
            <a:r>
              <a:rPr lang="en-US" sz="6000" b="1" dirty="0" smtClean="0">
                <a:solidFill>
                  <a:srgbClr val="FF0000"/>
                </a:solidFill>
              </a:rPr>
              <a:t>Heidi!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1030" name="Picture 6" descr="C:\Users\kriley\AppData\Local\Microsoft\Windows\Temporary Internet Files\Content.IE5\KKBMS4Y0\the_influence_of_a_good_teacher_mousepad-p144104760747464341trak_4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81" y="999748"/>
            <a:ext cx="2159911" cy="215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kriley\AppData\Local\Microsoft\Windows\Temporary Internet Files\Content.IE5\KXYD8LH7\8194284387_eda68de090_z[1]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22"/>
          <a:stretch/>
        </p:blipFill>
        <p:spPr bwMode="auto">
          <a:xfrm>
            <a:off x="6629400" y="1008047"/>
            <a:ext cx="2324100" cy="215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6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TM02455596[[fn=Spring]]</Template>
  <TotalTime>931</TotalTime>
  <Words>47</Words>
  <Application>Microsoft Office PowerPoint</Application>
  <PresentationFormat>On-screen Show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Spring</vt:lpstr>
      <vt:lpstr>Conservation Educator of the Year Award</vt:lpstr>
      <vt:lpstr>Heidi’s class – “Bring the outside in”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Conservation Educator of the Year Award</dc:title>
  <dc:creator>Kelly Riley</dc:creator>
  <cp:lastModifiedBy>Kelly Riley</cp:lastModifiedBy>
  <cp:revision>7</cp:revision>
  <cp:lastPrinted>2017-11-06T20:19:47Z</cp:lastPrinted>
  <dcterms:created xsi:type="dcterms:W3CDTF">2017-11-01T12:19:12Z</dcterms:created>
  <dcterms:modified xsi:type="dcterms:W3CDTF">2017-11-09T18:47:13Z</dcterms:modified>
</cp:coreProperties>
</file>